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Муратова Жасмин, ученица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9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463479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Анарбек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Н</a:t>
            </a:r>
            <a:r>
              <a:rPr lang="ru-RU" sz="2900" dirty="0" err="1" smtClean="0">
                <a:solidFill>
                  <a:srgbClr val="002060"/>
                </a:solidFill>
              </a:rPr>
              <a:t>урумжанович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800624"/>
            <a:ext cx="2561302" cy="3009248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2480384" cy="2971170"/>
          </a:xfrm>
          <a:prstGeom prst="rect">
            <a:avLst/>
          </a:prstGeom>
        </p:spPr>
      </p:pic>
      <p:pic>
        <p:nvPicPr>
          <p:cNvPr id="10" name="Объект 11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020" y="2606393"/>
            <a:ext cx="1221959" cy="2602995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268" y="1844824"/>
            <a:ext cx="2669114" cy="185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437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24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2026-04-20T14:47:12Z</dcterms:modified>
</cp:coreProperties>
</file>