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Интеллектуальный марафон «Ақ бота»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Жаныбекова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Ассоль</a:t>
            </a:r>
            <a:r>
              <a:rPr lang="ru-RU" sz="1800" dirty="0" smtClean="0">
                <a:solidFill>
                  <a:srgbClr val="002060"/>
                </a:solidFill>
              </a:rPr>
              <a:t>, ученица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9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4989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             Руководитель:</a:t>
            </a:r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       </a:t>
            </a:r>
            <a:r>
              <a:rPr lang="ru-RU" sz="2900" dirty="0" err="1" smtClean="0">
                <a:solidFill>
                  <a:srgbClr val="002060"/>
                </a:solidFill>
              </a:rPr>
              <a:t>Алмышев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Анарбек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Н</a:t>
            </a:r>
            <a:r>
              <a:rPr lang="ru-RU" sz="2900" dirty="0" err="1" smtClean="0">
                <a:solidFill>
                  <a:srgbClr val="002060"/>
                </a:solidFill>
              </a:rPr>
              <a:t>урумжанович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800624"/>
            <a:ext cx="2561302" cy="3009248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85" y="154026"/>
            <a:ext cx="1440160" cy="1440160"/>
          </a:xfr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69" y="1802152"/>
            <a:ext cx="2641268" cy="3150593"/>
          </a:xfrm>
          <a:prstGeom prst="rect">
            <a:avLst/>
          </a:prstGeom>
        </p:spPr>
      </p:pic>
      <p:pic>
        <p:nvPicPr>
          <p:cNvPr id="11" name="Объект 8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420" y="2419908"/>
            <a:ext cx="1284097" cy="2716582"/>
          </a:xfr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695" y="1800624"/>
            <a:ext cx="2610438" cy="1811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966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3879</TotalTime>
  <Words>26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Интеллектуальный марафон «Ақ бота»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84</cp:revision>
  <dcterms:created xsi:type="dcterms:W3CDTF">2017-07-19T07:02:01Z</dcterms:created>
  <dcterms:modified xsi:type="dcterms:W3CDTF">2026-04-20T14:46:02Z</dcterms:modified>
</cp:coreProperties>
</file>