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Ахметов </a:t>
            </a:r>
            <a:r>
              <a:rPr lang="ru-RU" sz="1800" dirty="0" err="1" smtClean="0">
                <a:solidFill>
                  <a:srgbClr val="002060"/>
                </a:solidFill>
              </a:rPr>
              <a:t>Ернар</a:t>
            </a:r>
            <a:r>
              <a:rPr lang="ru-RU" sz="1800" dirty="0" smtClean="0">
                <a:solidFill>
                  <a:srgbClr val="002060"/>
                </a:solidFill>
              </a:rPr>
              <a:t>, ученик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7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                         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Анарбек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Н</a:t>
            </a:r>
            <a:r>
              <a:rPr lang="ru-RU" sz="2900" dirty="0" err="1" smtClean="0">
                <a:solidFill>
                  <a:srgbClr val="002060"/>
                </a:solidFill>
              </a:rPr>
              <a:t>урумжанович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800624"/>
            <a:ext cx="2561302" cy="30092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56" y="1812920"/>
            <a:ext cx="2495913" cy="2996952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11" name="Объект 8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464" y="2549600"/>
            <a:ext cx="1284097" cy="2716582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377" y="1812920"/>
            <a:ext cx="2551751" cy="177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488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25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2026-04-20T14:40:14Z</dcterms:modified>
</cp:coreProperties>
</file>