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956" autoAdjust="0"/>
  </p:normalViewPr>
  <p:slideViewPr>
    <p:cSldViewPr>
      <p:cViewPr varScale="1">
        <p:scale>
          <a:sx n="75" d="100"/>
          <a:sy n="75" d="100"/>
        </p:scale>
        <p:origin x="16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7B338-B057-472E-98A2-3513A06C5FE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48E5-0764-41DB-BCF3-13964391B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3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80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7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85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9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7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19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9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9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7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jfif"/><Relationship Id="rId4" Type="http://schemas.openxmlformats.org/officeDocument/2006/relationships/image" Target="../media/image3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488832" cy="778098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</a:rPr>
              <a:t>Предметная олимпиада </a:t>
            </a:r>
            <a:br>
              <a:rPr lang="kk-KZ" sz="2400" b="1" dirty="0" smtClean="0">
                <a:solidFill>
                  <a:srgbClr val="FF0000"/>
                </a:solidFill>
              </a:rPr>
            </a:br>
            <a:r>
              <a:rPr lang="kk-KZ" sz="2400" b="1" dirty="0" smtClean="0">
                <a:solidFill>
                  <a:srgbClr val="FF0000"/>
                </a:solidFill>
              </a:rPr>
              <a:t>по русскому языку и литературе (9 – 11кл.)</a:t>
            </a:r>
            <a:br>
              <a:rPr lang="kk-KZ" sz="2400" b="1" dirty="0" smtClean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457200" y="1831752"/>
            <a:ext cx="4187823" cy="4304254"/>
          </a:xfrm>
        </p:spPr>
        <p:txBody>
          <a:bodyPr>
            <a:noAutofit/>
          </a:bodyPr>
          <a:lstStyle/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err="1" smtClean="0">
                <a:solidFill>
                  <a:srgbClr val="002060"/>
                </a:solidFill>
              </a:rPr>
              <a:t>Жаныбекова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>
                <a:solidFill>
                  <a:srgbClr val="002060"/>
                </a:solidFill>
              </a:rPr>
              <a:t>А</a:t>
            </a:r>
            <a:r>
              <a:rPr lang="ru-RU" sz="1800" dirty="0" err="1" smtClean="0">
                <a:solidFill>
                  <a:srgbClr val="002060"/>
                </a:solidFill>
              </a:rPr>
              <a:t>ссоль,ученица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1800" dirty="0">
                <a:solidFill>
                  <a:srgbClr val="002060"/>
                </a:solidFill>
              </a:rPr>
              <a:t>9</a:t>
            </a:r>
            <a:r>
              <a:rPr lang="ru-RU" sz="1800" dirty="0" smtClean="0">
                <a:solidFill>
                  <a:srgbClr val="002060"/>
                </a:solidFill>
              </a:rPr>
              <a:t> класса КГУ «</a:t>
            </a:r>
            <a:r>
              <a:rPr lang="ru-RU" sz="1800" dirty="0" err="1" smtClean="0">
                <a:solidFill>
                  <a:srgbClr val="002060"/>
                </a:solidFill>
              </a:rPr>
              <a:t>Кайрактинская</a:t>
            </a:r>
            <a:r>
              <a:rPr lang="ru-RU" sz="1800" dirty="0" smtClean="0">
                <a:solidFill>
                  <a:srgbClr val="002060"/>
                </a:solidFill>
              </a:rPr>
              <a:t> ОШ – ДС»</a:t>
            </a:r>
          </a:p>
          <a:p>
            <a:pPr algn="ctr"/>
            <a:endParaRPr lang="ru-RU" sz="180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4486175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r>
              <a:rPr lang="ru-RU" sz="2600" dirty="0" smtClean="0"/>
              <a:t> </a:t>
            </a:r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r>
              <a:rPr lang="ru-RU" sz="2900" dirty="0" smtClean="0">
                <a:solidFill>
                  <a:srgbClr val="002060"/>
                </a:solidFill>
              </a:rPr>
              <a:t>Руководитель:</a:t>
            </a:r>
          </a:p>
          <a:p>
            <a:pPr algn="ctr"/>
            <a:r>
              <a:rPr lang="ru-RU" sz="2900" dirty="0" err="1" smtClean="0">
                <a:solidFill>
                  <a:srgbClr val="002060"/>
                </a:solidFill>
              </a:rPr>
              <a:t>Алмышева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Жамиля</a:t>
            </a:r>
            <a:r>
              <a:rPr lang="ru-RU" sz="2900" dirty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Салемгиреевна</a:t>
            </a:r>
            <a:endParaRPr lang="ru-RU" sz="2900" dirty="0">
              <a:solidFill>
                <a:srgbClr val="002060"/>
              </a:solidFill>
            </a:endParaRPr>
          </a:p>
          <a:p>
            <a:endParaRPr lang="ru-RU" sz="2900" dirty="0">
              <a:solidFill>
                <a:srgbClr val="00206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4" y="401504"/>
            <a:ext cx="1191989" cy="1197311"/>
          </a:xfrm>
          <a:prstGeom prst="rect">
            <a:avLst/>
          </a:prstGeom>
        </p:spPr>
      </p:pic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386" y="2771709"/>
            <a:ext cx="1284097" cy="2716582"/>
          </a:xfr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532" y="1521949"/>
            <a:ext cx="2270884" cy="3296531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400" y="217348"/>
            <a:ext cx="1273220" cy="1273220"/>
          </a:xfrm>
          <a:prstGeom prst="rect">
            <a:avLst/>
          </a:prstGeom>
        </p:spPr>
      </p:pic>
      <p:pic>
        <p:nvPicPr>
          <p:cNvPr id="10" name="Рисунок 9"/>
          <p:cNvPicPr/>
          <p:nvPr/>
        </p:nvPicPr>
        <p:blipFill>
          <a:blip r:embed="rId6"/>
          <a:stretch>
            <a:fillRect/>
          </a:stretch>
        </p:blipFill>
        <p:spPr>
          <a:xfrm>
            <a:off x="3711321" y="1568975"/>
            <a:ext cx="2133962" cy="256102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69" y="1574551"/>
            <a:ext cx="2641268" cy="3150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9917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3878</TotalTime>
  <Words>19</Words>
  <Application>Microsoft Office PowerPoint</Application>
  <PresentationFormat>Экран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Предметная олимпиада  по русскому языку и литературе (9 – 11кл.) 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Zhamilya</cp:lastModifiedBy>
  <cp:revision>83</cp:revision>
  <dcterms:created xsi:type="dcterms:W3CDTF">2017-07-19T07:02:01Z</dcterms:created>
  <dcterms:modified xsi:type="dcterms:W3CDTF">2026-04-20T14:39:28Z</dcterms:modified>
</cp:coreProperties>
</file>