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Математическая олимпиада «</a:t>
            </a:r>
            <a:r>
              <a:rPr lang="en-US" sz="2400" b="1" dirty="0" smtClean="0">
                <a:solidFill>
                  <a:srgbClr val="FF0000"/>
                </a:solidFill>
              </a:rPr>
              <a:t>FACT&amp;REAL</a:t>
            </a:r>
            <a:r>
              <a:rPr lang="ru-RU" sz="2400" b="1" dirty="0" smtClean="0">
                <a:solidFill>
                  <a:srgbClr val="FF0000"/>
                </a:solidFill>
              </a:rPr>
              <a:t>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err="1" smtClean="0">
                <a:solidFill>
                  <a:srgbClr val="002060"/>
                </a:solidFill>
              </a:rPr>
              <a:t>Бусарева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</a:rPr>
              <a:t>Валерия,ученица</a:t>
            </a:r>
            <a:r>
              <a:rPr lang="ru-RU" sz="1800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6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Анарбек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Н</a:t>
            </a:r>
            <a:r>
              <a:rPr lang="ru-RU" sz="2900" dirty="0" err="1" smtClean="0">
                <a:solidFill>
                  <a:srgbClr val="002060"/>
                </a:solidFill>
              </a:rPr>
              <a:t>урумжанович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4" y="401504"/>
            <a:ext cx="1191989" cy="1197311"/>
          </a:xfrm>
          <a:prstGeom prst="rect">
            <a:avLst/>
          </a:prstGeom>
        </p:spPr>
      </p:pic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045" y="2951946"/>
            <a:ext cx="1221959" cy="2602995"/>
          </a:xfr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806" y="1820064"/>
            <a:ext cx="2561303" cy="300210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729" y="274638"/>
            <a:ext cx="1040112" cy="120787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539" y="1812920"/>
            <a:ext cx="2561302" cy="30092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4749" y="1824608"/>
            <a:ext cx="2567528" cy="2120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5634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</TotalTime>
  <Words>21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Математическая олимпиада «FACT&amp;REAL»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83</cp:revision>
  <dcterms:created xsi:type="dcterms:W3CDTF">2017-07-19T07:02:01Z</dcterms:created>
  <dcterms:modified xsi:type="dcterms:W3CDTF">2026-04-20T14:38:59Z</dcterms:modified>
</cp:coreProperties>
</file>