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956" autoAdjust="0"/>
  </p:normalViewPr>
  <p:slideViewPr>
    <p:cSldViewPr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B338-B057-472E-98A2-3513A06C5FE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48E5-0764-41DB-BCF3-13964391B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0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5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7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9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9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88832" cy="778098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</a:rPr>
              <a:t/>
            </a:r>
            <a:br>
              <a:rPr lang="kk-KZ" sz="2400" b="1" dirty="0" smtClean="0">
                <a:solidFill>
                  <a:srgbClr val="FF0000"/>
                </a:solidFill>
              </a:rPr>
            </a:br>
            <a:r>
              <a:rPr lang="kk-KZ" sz="2400" b="1" dirty="0" smtClean="0">
                <a:solidFill>
                  <a:srgbClr val="FF0000"/>
                </a:solidFill>
              </a:rPr>
              <a:t>Республиканская олимпиада </a:t>
            </a:r>
            <a:br>
              <a:rPr lang="kk-KZ" sz="2400" b="1" dirty="0" smtClean="0">
                <a:solidFill>
                  <a:srgbClr val="FF0000"/>
                </a:solidFill>
              </a:rPr>
            </a:br>
            <a:r>
              <a:rPr lang="kk-KZ" sz="2400" b="1" dirty="0" smtClean="0">
                <a:solidFill>
                  <a:srgbClr val="FF0000"/>
                </a:solidFill>
              </a:rPr>
              <a:t>для  учащихся 5-6 классов </a:t>
            </a:r>
            <a:br>
              <a:rPr lang="kk-KZ" sz="2400" b="1" dirty="0" smtClean="0">
                <a:solidFill>
                  <a:srgbClr val="FF0000"/>
                </a:solidFill>
              </a:rPr>
            </a:br>
            <a:r>
              <a:rPr lang="kk-KZ" sz="2400" b="1" dirty="0" smtClean="0">
                <a:solidFill>
                  <a:srgbClr val="FF0000"/>
                </a:solidFill>
              </a:rPr>
              <a:t>по общеобразовательным предметам.</a:t>
            </a:r>
            <a:br>
              <a:rPr lang="kk-KZ" sz="2400" b="1" dirty="0" smtClean="0">
                <a:solidFill>
                  <a:srgbClr val="FF0000"/>
                </a:solidFill>
              </a:rPr>
            </a:br>
            <a:r>
              <a:rPr lang="kk-KZ" sz="2400" b="1" dirty="0" smtClean="0">
                <a:solidFill>
                  <a:srgbClr val="FF0000"/>
                </a:solidFill>
              </a:rPr>
              <a:t>2025-2026у.г.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457200" y="1650478"/>
            <a:ext cx="4114800" cy="4514826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err="1" smtClean="0">
                <a:solidFill>
                  <a:srgbClr val="002060"/>
                </a:solidFill>
              </a:rPr>
              <a:t>Бусарева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Валерия,ученица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1800" dirty="0">
                <a:solidFill>
                  <a:srgbClr val="002060"/>
                </a:solidFill>
              </a:rPr>
              <a:t>6</a:t>
            </a:r>
            <a:r>
              <a:rPr lang="ru-RU" sz="1800" dirty="0" smtClean="0">
                <a:solidFill>
                  <a:srgbClr val="002060"/>
                </a:solidFill>
              </a:rPr>
              <a:t> класса КГУ «</a:t>
            </a:r>
            <a:r>
              <a:rPr lang="ru-RU" sz="1800" dirty="0" err="1" smtClean="0">
                <a:solidFill>
                  <a:srgbClr val="002060"/>
                </a:solidFill>
              </a:rPr>
              <a:t>Кайрактинская</a:t>
            </a:r>
            <a:r>
              <a:rPr lang="ru-RU" sz="1800" dirty="0" smtClean="0">
                <a:solidFill>
                  <a:srgbClr val="002060"/>
                </a:solidFill>
              </a:rPr>
              <a:t> ОШ – ДС»</a:t>
            </a:r>
          </a:p>
          <a:p>
            <a:pPr algn="ctr"/>
            <a:endParaRPr lang="ru-RU" sz="180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4486175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2900" dirty="0" smtClean="0">
              <a:solidFill>
                <a:srgbClr val="002060"/>
              </a:solidFill>
            </a:endParaRPr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Руководитель:</a:t>
            </a:r>
          </a:p>
          <a:p>
            <a:pPr algn="ctr"/>
            <a:r>
              <a:rPr lang="ru-RU" sz="2900" dirty="0" err="1" smtClean="0">
                <a:solidFill>
                  <a:srgbClr val="002060"/>
                </a:solidFill>
              </a:rPr>
              <a:t>Алмышева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Жамиля</a:t>
            </a:r>
            <a:r>
              <a:rPr lang="ru-RU" sz="2900" dirty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Салемгиреевна</a:t>
            </a:r>
            <a:endParaRPr lang="ru-RU" sz="2900" dirty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pic>
        <p:nvPicPr>
          <p:cNvPr id="5" name="Рисунок 4" descr="C:\Users\Zhamilya\Desktop\2023-2024у.г\флешка 29.02.2024\аттестация ноябрь 2018г\аттестация сканер 2022\фото Жамиля 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60" y="1829175"/>
            <a:ext cx="2287379" cy="3051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4" y="401504"/>
            <a:ext cx="1191989" cy="1197311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400" y="217348"/>
            <a:ext cx="1273220" cy="1273220"/>
          </a:xfrm>
          <a:prstGeom prst="rect">
            <a:avLst/>
          </a:prstGeom>
        </p:spPr>
      </p:pic>
      <p:pic>
        <p:nvPicPr>
          <p:cNvPr id="12" name="Объект 11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549" y="2055869"/>
            <a:ext cx="1221959" cy="2602995"/>
          </a:xfr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95" y="1853738"/>
            <a:ext cx="2417288" cy="3002104"/>
          </a:xfrm>
          <a:prstGeom prst="rect">
            <a:avLst/>
          </a:prstGeom>
        </p:spPr>
      </p:pic>
      <p:pic>
        <p:nvPicPr>
          <p:cNvPr id="13" name="Объект 11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037" y="3000159"/>
            <a:ext cx="1221959" cy="2602995"/>
          </a:xfr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411" y="1829175"/>
            <a:ext cx="1801213" cy="250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44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3877</TotalTime>
  <Words>16</Words>
  <Application>Microsoft Office PowerPoint</Application>
  <PresentationFormat>Экран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 Республиканская олимпиада  для  учащихся 5-6 классов  по общеобразовательным предметам. 2025-2026у.г.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Zhamilya</cp:lastModifiedBy>
  <cp:revision>83</cp:revision>
  <dcterms:created xsi:type="dcterms:W3CDTF">2017-07-19T07:02:01Z</dcterms:created>
  <dcterms:modified xsi:type="dcterms:W3CDTF">2026-04-20T14:38:36Z</dcterms:modified>
</cp:coreProperties>
</file>