
<file path=[Content_Types].xml><?xml version="1.0" encoding="utf-8"?>
<Types xmlns="http://schemas.openxmlformats.org/package/2006/content-types">
  <Default Extension="jfif" ContentType="image/jpe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0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956" autoAdjust="0"/>
  </p:normalViewPr>
  <p:slideViewPr>
    <p:cSldViewPr>
      <p:cViewPr varScale="1">
        <p:scale>
          <a:sx n="75" d="100"/>
          <a:sy n="75" d="100"/>
        </p:scale>
        <p:origin x="166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7B338-B057-472E-98A2-3513A06C5FEE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748E5-0764-41DB-BCF3-13964391B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531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088CB-C7A4-4983-83F5-22C1E84CAE06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F86C-0515-494C-8913-83B7EE59C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32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088CB-C7A4-4983-83F5-22C1E84CAE06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F86C-0515-494C-8913-83B7EE59C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802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088CB-C7A4-4983-83F5-22C1E84CAE06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F86C-0515-494C-8913-83B7EE59C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7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088CB-C7A4-4983-83F5-22C1E84CAE06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F86C-0515-494C-8913-83B7EE59C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87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088CB-C7A4-4983-83F5-22C1E84CAE06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F86C-0515-494C-8913-83B7EE59C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85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088CB-C7A4-4983-83F5-22C1E84CAE06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F86C-0515-494C-8913-83B7EE59C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088CB-C7A4-4983-83F5-22C1E84CAE06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F86C-0515-494C-8913-83B7EE59C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49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088CB-C7A4-4983-83F5-22C1E84CAE06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F86C-0515-494C-8913-83B7EE59C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27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088CB-C7A4-4983-83F5-22C1E84CAE06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F86C-0515-494C-8913-83B7EE59C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19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088CB-C7A4-4983-83F5-22C1E84CAE06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F86C-0515-494C-8913-83B7EE59C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39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088CB-C7A4-4983-83F5-22C1E84CAE06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F86C-0515-494C-8913-83B7EE59C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79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088CB-C7A4-4983-83F5-22C1E84CAE06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2F86C-0515-494C-8913-83B7EE59C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77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jfif"/><Relationship Id="rId10" Type="http://schemas.openxmlformats.org/officeDocument/2006/relationships/image" Target="../media/image1.emf"/><Relationship Id="rId4" Type="http://schemas.openxmlformats.org/officeDocument/2006/relationships/image" Target="../media/image3.jfif"/><Relationship Id="rId9" Type="http://schemas.openxmlformats.org/officeDocument/2006/relationships/package" Target="../embeddings/_________Microsoft_Word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488832" cy="778098"/>
          </a:xfrm>
        </p:spPr>
        <p:txBody>
          <a:bodyPr>
            <a:no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</a:rPr>
              <a:t/>
            </a:r>
            <a:br>
              <a:rPr lang="kk-KZ" sz="2400" b="1" dirty="0" smtClean="0">
                <a:solidFill>
                  <a:srgbClr val="FF0000"/>
                </a:solidFill>
              </a:rPr>
            </a:br>
            <a:r>
              <a:rPr lang="kk-KZ" sz="2400" b="1" dirty="0" smtClean="0">
                <a:solidFill>
                  <a:srgbClr val="FF0000"/>
                </a:solidFill>
              </a:rPr>
              <a:t>Республиканская олимпиада  </a:t>
            </a:r>
            <a:br>
              <a:rPr lang="kk-KZ" sz="2400" b="1" dirty="0" smtClean="0">
                <a:solidFill>
                  <a:srgbClr val="FF0000"/>
                </a:solidFill>
              </a:rPr>
            </a:br>
            <a:r>
              <a:rPr lang="kk-KZ" sz="2400" b="1" dirty="0" smtClean="0">
                <a:solidFill>
                  <a:srgbClr val="FF0000"/>
                </a:solidFill>
              </a:rPr>
              <a:t>для учащихся 7 - 8 классов </a:t>
            </a:r>
            <a:br>
              <a:rPr lang="kk-KZ" sz="2400" b="1" dirty="0" smtClean="0">
                <a:solidFill>
                  <a:srgbClr val="FF0000"/>
                </a:solidFill>
              </a:rPr>
            </a:br>
            <a:r>
              <a:rPr lang="kk-KZ" sz="2400" b="1" dirty="0" smtClean="0">
                <a:solidFill>
                  <a:srgbClr val="FF0000"/>
                </a:solidFill>
              </a:rPr>
              <a:t>по общеобразовательным предметам.</a:t>
            </a:r>
            <a:br>
              <a:rPr lang="kk-KZ" sz="2400" b="1" dirty="0" smtClean="0">
                <a:solidFill>
                  <a:srgbClr val="FF0000"/>
                </a:solidFill>
              </a:rPr>
            </a:br>
            <a:r>
              <a:rPr lang="kk-KZ" sz="2400" b="1" dirty="0" smtClean="0">
                <a:solidFill>
                  <a:srgbClr val="FF0000"/>
                </a:solidFill>
              </a:rPr>
              <a:t>2025-2026у.г.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457200" y="1650478"/>
            <a:ext cx="4114800" cy="4514826"/>
          </a:xfrm>
        </p:spPr>
        <p:txBody>
          <a:bodyPr>
            <a:noAutofit/>
          </a:bodyPr>
          <a:lstStyle/>
          <a:p>
            <a:pPr algn="ctr"/>
            <a:endParaRPr lang="ru-RU" sz="1800" dirty="0" smtClean="0"/>
          </a:p>
          <a:p>
            <a:pPr algn="ctr"/>
            <a:endParaRPr lang="ru-RU" sz="1800" dirty="0"/>
          </a:p>
          <a:p>
            <a:pPr algn="ctr"/>
            <a:endParaRPr lang="ru-RU" sz="1800" dirty="0" smtClean="0"/>
          </a:p>
          <a:p>
            <a:pPr algn="ctr"/>
            <a:endParaRPr lang="ru-RU" sz="1800" dirty="0" smtClean="0"/>
          </a:p>
          <a:p>
            <a:pPr algn="ctr"/>
            <a:endParaRPr lang="ru-RU" sz="1800" dirty="0"/>
          </a:p>
          <a:p>
            <a:pPr algn="ctr"/>
            <a:endParaRPr lang="ru-RU" sz="1800" dirty="0" smtClean="0"/>
          </a:p>
          <a:p>
            <a:pPr algn="ctr"/>
            <a:endParaRPr lang="ru-RU" sz="1800" dirty="0"/>
          </a:p>
          <a:p>
            <a:pPr algn="ctr"/>
            <a:endParaRPr lang="ru-RU" sz="1800" dirty="0" smtClean="0"/>
          </a:p>
          <a:p>
            <a:pPr algn="ctr"/>
            <a:endParaRPr lang="ru-RU" sz="1800" dirty="0" smtClean="0"/>
          </a:p>
          <a:p>
            <a:pPr algn="ctr"/>
            <a:r>
              <a:rPr lang="ru-RU" sz="1800" dirty="0" err="1" smtClean="0">
                <a:solidFill>
                  <a:srgbClr val="002060"/>
                </a:solidFill>
              </a:rPr>
              <a:t>Баймышев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</a:rPr>
              <a:t>Нариман,ученик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>7 класса КГУ «</a:t>
            </a:r>
            <a:r>
              <a:rPr lang="ru-RU" sz="1800" dirty="0" err="1" smtClean="0">
                <a:solidFill>
                  <a:srgbClr val="002060"/>
                </a:solidFill>
              </a:rPr>
              <a:t>Кайрактинская</a:t>
            </a:r>
            <a:r>
              <a:rPr lang="ru-RU" sz="1800" dirty="0" smtClean="0">
                <a:solidFill>
                  <a:srgbClr val="002060"/>
                </a:solidFill>
              </a:rPr>
              <a:t> ОШ – ДС»</a:t>
            </a:r>
          </a:p>
          <a:p>
            <a:pPr algn="ctr"/>
            <a:endParaRPr lang="ru-RU" sz="1800" dirty="0"/>
          </a:p>
        </p:txBody>
      </p:sp>
      <p:pic>
        <p:nvPicPr>
          <p:cNvPr id="4" name="Объект 3" descr="C:\Users\Zhamilya\Desktop\фото Нариман.jfif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471" y="1808093"/>
            <a:ext cx="2490763" cy="305123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Текст 16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486175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 algn="ctr"/>
            <a:endParaRPr lang="ru-RU" sz="2600" dirty="0" smtClean="0"/>
          </a:p>
          <a:p>
            <a:pPr algn="ctr"/>
            <a:endParaRPr lang="ru-RU" sz="2600" dirty="0"/>
          </a:p>
          <a:p>
            <a:pPr algn="ctr"/>
            <a:endParaRPr lang="ru-RU" sz="2600" dirty="0" smtClean="0"/>
          </a:p>
          <a:p>
            <a:pPr algn="ctr"/>
            <a:endParaRPr lang="ru-RU" sz="2600" dirty="0"/>
          </a:p>
          <a:p>
            <a:pPr algn="ctr"/>
            <a:endParaRPr lang="ru-RU" sz="1800" dirty="0" smtClean="0"/>
          </a:p>
          <a:p>
            <a:pPr algn="ctr"/>
            <a:endParaRPr lang="ru-RU" sz="1800" dirty="0"/>
          </a:p>
          <a:p>
            <a:pPr algn="ctr"/>
            <a:endParaRPr lang="ru-RU" sz="1800" dirty="0" smtClean="0"/>
          </a:p>
          <a:p>
            <a:pPr algn="ctr"/>
            <a:endParaRPr lang="ru-RU" sz="1800" dirty="0"/>
          </a:p>
          <a:p>
            <a:pPr algn="ctr"/>
            <a:endParaRPr lang="ru-RU" sz="1800" dirty="0" smtClean="0"/>
          </a:p>
          <a:p>
            <a:pPr algn="ctr"/>
            <a:endParaRPr lang="ru-RU" sz="1800" dirty="0"/>
          </a:p>
          <a:p>
            <a:pPr algn="ctr"/>
            <a:endParaRPr lang="ru-RU" sz="1800" dirty="0" smtClean="0"/>
          </a:p>
          <a:p>
            <a:pPr algn="ctr"/>
            <a:endParaRPr lang="ru-RU" sz="1800" dirty="0"/>
          </a:p>
          <a:p>
            <a:pPr algn="ctr"/>
            <a:endParaRPr lang="ru-RU" sz="1800" dirty="0" smtClean="0"/>
          </a:p>
          <a:p>
            <a:pPr algn="ctr"/>
            <a:endParaRPr lang="ru-RU" sz="1800" dirty="0"/>
          </a:p>
          <a:p>
            <a:pPr algn="ctr"/>
            <a:endParaRPr lang="ru-RU" sz="1800" dirty="0" smtClean="0"/>
          </a:p>
          <a:p>
            <a:pPr algn="ctr"/>
            <a:endParaRPr lang="ru-RU" sz="1800" dirty="0"/>
          </a:p>
          <a:p>
            <a:pPr algn="ctr"/>
            <a:endParaRPr lang="ru-RU" sz="1800" dirty="0" smtClean="0"/>
          </a:p>
          <a:p>
            <a:pPr algn="ctr"/>
            <a:r>
              <a:rPr lang="ru-RU" sz="2900" dirty="0" smtClean="0">
                <a:solidFill>
                  <a:srgbClr val="002060"/>
                </a:solidFill>
              </a:rPr>
              <a:t>Руководитель:</a:t>
            </a:r>
          </a:p>
          <a:p>
            <a:pPr algn="ctr"/>
            <a:r>
              <a:rPr lang="ru-RU" sz="2900" dirty="0" err="1" smtClean="0">
                <a:solidFill>
                  <a:srgbClr val="002060"/>
                </a:solidFill>
              </a:rPr>
              <a:t>Алмышева</a:t>
            </a:r>
            <a:r>
              <a:rPr lang="ru-RU" sz="2900" dirty="0" smtClean="0">
                <a:solidFill>
                  <a:srgbClr val="002060"/>
                </a:solidFill>
              </a:rPr>
              <a:t> </a:t>
            </a:r>
            <a:r>
              <a:rPr lang="ru-RU" sz="2900" dirty="0" err="1">
                <a:solidFill>
                  <a:srgbClr val="002060"/>
                </a:solidFill>
              </a:rPr>
              <a:t>Жамиля</a:t>
            </a:r>
            <a:r>
              <a:rPr lang="ru-RU" sz="2900" dirty="0">
                <a:solidFill>
                  <a:srgbClr val="002060"/>
                </a:solidFill>
              </a:rPr>
              <a:t> </a:t>
            </a:r>
            <a:r>
              <a:rPr lang="ru-RU" sz="2900" dirty="0" err="1">
                <a:solidFill>
                  <a:srgbClr val="002060"/>
                </a:solidFill>
              </a:rPr>
              <a:t>Салемгиреевна</a:t>
            </a:r>
            <a:endParaRPr lang="ru-RU" sz="2900" dirty="0">
              <a:solidFill>
                <a:srgbClr val="002060"/>
              </a:solidFill>
            </a:endParaRPr>
          </a:p>
          <a:p>
            <a:endParaRPr lang="ru-RU" sz="29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" y="401504"/>
            <a:ext cx="1191989" cy="11973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400" y="217348"/>
            <a:ext cx="1273220" cy="1273220"/>
          </a:xfrm>
          <a:prstGeom prst="rect">
            <a:avLst/>
          </a:prstGeom>
        </p:spPr>
      </p:pic>
      <p:pic>
        <p:nvPicPr>
          <p:cNvPr id="13" name="Рисунок 12" descr="C:\Users\Zhamilya\Desktop\2023-2024у.г\флешка 29.02.2024\аттестация ноябрь 2018г\аттестация сканер 2022\фото Жамиля 2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556" y="1822017"/>
            <a:ext cx="2287379" cy="3051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33" y="3475808"/>
            <a:ext cx="990600" cy="1838325"/>
          </a:xfrm>
          <a:prstGeom prst="rect">
            <a:avLst/>
          </a:prstGeom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171018"/>
              </p:ext>
            </p:extLst>
          </p:nvPr>
        </p:nvGraphicFramePr>
        <p:xfrm>
          <a:off x="3537427" y="1758221"/>
          <a:ext cx="1856676" cy="2470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Документ" r:id="rId9" imgW="6857456" imgH="9123420" progId="Word.Document.12">
                  <p:embed/>
                </p:oleObj>
              </mc:Choice>
              <mc:Fallback>
                <p:oleObj name="Документ" r:id="rId9" imgW="6857456" imgH="91234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37427" y="1758221"/>
                        <a:ext cx="1856676" cy="2470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3781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3877</TotalTime>
  <Words>16</Words>
  <Application>Microsoft Office PowerPoint</Application>
  <PresentationFormat>Экран (4:3)</PresentationFormat>
  <Paragraphs>32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Тема Office</vt:lpstr>
      <vt:lpstr>Документ</vt:lpstr>
      <vt:lpstr> Республиканская олимпиада   для учащихся 7 - 8 классов  по общеобразовательным предметам. 2025-2026у.г. 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Zhamilya</cp:lastModifiedBy>
  <cp:revision>83</cp:revision>
  <dcterms:created xsi:type="dcterms:W3CDTF">2017-07-19T07:02:01Z</dcterms:created>
  <dcterms:modified xsi:type="dcterms:W3CDTF">2026-04-20T14:38:13Z</dcterms:modified>
</cp:coreProperties>
</file>