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9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956" autoAdjust="0"/>
  </p:normalViewPr>
  <p:slideViewPr>
    <p:cSldViewPr>
      <p:cViewPr varScale="1">
        <p:scale>
          <a:sx n="75" d="100"/>
          <a:sy n="75" d="100"/>
        </p:scale>
        <p:origin x="166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7B338-B057-472E-98A2-3513A06C5FE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748E5-0764-41DB-BCF3-13964391B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531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325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80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67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87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851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9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492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278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195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399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79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777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image" Target="../media/image4.jfif"/><Relationship Id="rId4" Type="http://schemas.openxmlformats.org/officeDocument/2006/relationships/image" Target="../media/image3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488832" cy="778098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</a:rPr>
              <a:t>Республиканский конкурс </a:t>
            </a:r>
            <a:r>
              <a:rPr lang="kk-KZ" sz="2400" b="1" dirty="0">
                <a:solidFill>
                  <a:srgbClr val="FF0000"/>
                </a:solidFill>
              </a:rPr>
              <a:t>исследовательских  </a:t>
            </a:r>
            <a:r>
              <a:rPr lang="kk-KZ" sz="2400" b="1" dirty="0" smtClean="0">
                <a:solidFill>
                  <a:srgbClr val="FF0000"/>
                </a:solidFill>
              </a:rPr>
              <a:t/>
            </a:r>
            <a:br>
              <a:rPr lang="kk-KZ" sz="2400" b="1" dirty="0" smtClean="0">
                <a:solidFill>
                  <a:srgbClr val="FF0000"/>
                </a:solidFill>
              </a:rPr>
            </a:br>
            <a:r>
              <a:rPr lang="kk-KZ" sz="2400" b="1" dirty="0" smtClean="0">
                <a:solidFill>
                  <a:srgbClr val="FF0000"/>
                </a:solidFill>
              </a:rPr>
              <a:t>работ среди учащихся 2-7 классов «Зерде».</a:t>
            </a:r>
            <a:br>
              <a:rPr lang="kk-KZ" sz="2400" b="1" dirty="0" smtClean="0">
                <a:solidFill>
                  <a:srgbClr val="FF0000"/>
                </a:solidFill>
              </a:rPr>
            </a:br>
            <a:r>
              <a:rPr lang="kk-KZ" sz="2400" b="1" dirty="0" smtClean="0">
                <a:solidFill>
                  <a:srgbClr val="FF0000"/>
                </a:solidFill>
              </a:rPr>
              <a:t>2025-2026у.г.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idx="1"/>
          </p:nvPr>
        </p:nvSpPr>
        <p:spPr>
          <a:xfrm>
            <a:off x="457200" y="1650478"/>
            <a:ext cx="4114800" cy="4514826"/>
          </a:xfrm>
        </p:spPr>
        <p:txBody>
          <a:bodyPr>
            <a:noAutofit/>
          </a:bodyPr>
          <a:lstStyle/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r>
              <a:rPr lang="ru-RU" sz="1800" dirty="0" err="1" smtClean="0">
                <a:solidFill>
                  <a:srgbClr val="002060"/>
                </a:solidFill>
              </a:rPr>
              <a:t>Баймышев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Нариман,ученик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7 класса КГУ «</a:t>
            </a:r>
            <a:r>
              <a:rPr lang="ru-RU" sz="1800" dirty="0" err="1" smtClean="0">
                <a:solidFill>
                  <a:srgbClr val="002060"/>
                </a:solidFill>
              </a:rPr>
              <a:t>Кайрактинская</a:t>
            </a:r>
            <a:r>
              <a:rPr lang="ru-RU" sz="1800" dirty="0" smtClean="0">
                <a:solidFill>
                  <a:srgbClr val="002060"/>
                </a:solidFill>
              </a:rPr>
              <a:t> ОШ – ДС»</a:t>
            </a:r>
          </a:p>
          <a:p>
            <a:pPr algn="ctr"/>
            <a:endParaRPr lang="ru-RU" sz="1800" dirty="0"/>
          </a:p>
        </p:txBody>
      </p:sp>
      <p:pic>
        <p:nvPicPr>
          <p:cNvPr id="4" name="Объект 3" descr="C:\Users\Zhamilya\Desktop\фото Нариман.jfif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0516" y="1650478"/>
            <a:ext cx="2490763" cy="305123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Текст 16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4486175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pPr algn="ctr"/>
            <a:endParaRPr lang="ru-RU" sz="2600" dirty="0" smtClean="0"/>
          </a:p>
          <a:p>
            <a:pPr algn="ctr"/>
            <a:endParaRPr lang="ru-RU" sz="2600" dirty="0" smtClean="0"/>
          </a:p>
          <a:p>
            <a:pPr algn="ctr"/>
            <a:endParaRPr lang="ru-RU" sz="2600" dirty="0" smtClean="0"/>
          </a:p>
          <a:p>
            <a:pPr algn="ctr"/>
            <a:endParaRPr lang="ru-RU" sz="26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2900" dirty="0" smtClean="0">
              <a:solidFill>
                <a:srgbClr val="002060"/>
              </a:solidFill>
            </a:endParaRPr>
          </a:p>
          <a:p>
            <a:pPr algn="ctr"/>
            <a:r>
              <a:rPr lang="ru-RU" sz="2900" dirty="0" smtClean="0">
                <a:solidFill>
                  <a:srgbClr val="002060"/>
                </a:solidFill>
              </a:rPr>
              <a:t>Руководитель:</a:t>
            </a:r>
          </a:p>
          <a:p>
            <a:pPr algn="ctr"/>
            <a:r>
              <a:rPr lang="ru-RU" sz="2900" dirty="0" err="1" smtClean="0">
                <a:solidFill>
                  <a:srgbClr val="002060"/>
                </a:solidFill>
              </a:rPr>
              <a:t>Алмышева</a:t>
            </a:r>
            <a:r>
              <a:rPr lang="ru-RU" sz="2900" dirty="0" smtClean="0">
                <a:solidFill>
                  <a:srgbClr val="002060"/>
                </a:solidFill>
              </a:rPr>
              <a:t> </a:t>
            </a:r>
            <a:r>
              <a:rPr lang="ru-RU" sz="2900" dirty="0" err="1" smtClean="0">
                <a:solidFill>
                  <a:srgbClr val="002060"/>
                </a:solidFill>
              </a:rPr>
              <a:t>Жамиля</a:t>
            </a:r>
            <a:r>
              <a:rPr lang="ru-RU" sz="2900" dirty="0" smtClean="0">
                <a:solidFill>
                  <a:srgbClr val="002060"/>
                </a:solidFill>
              </a:rPr>
              <a:t> </a:t>
            </a:r>
            <a:r>
              <a:rPr lang="ru-RU" sz="2900" dirty="0" err="1" smtClean="0">
                <a:solidFill>
                  <a:srgbClr val="002060"/>
                </a:solidFill>
              </a:rPr>
              <a:t>Салемгиреевна</a:t>
            </a:r>
            <a:endParaRPr lang="ru-RU" sz="2900" dirty="0" smtClean="0">
              <a:solidFill>
                <a:srgbClr val="002060"/>
              </a:solidFill>
            </a:endParaRPr>
          </a:p>
          <a:p>
            <a:endParaRPr lang="ru-RU" sz="2900" dirty="0">
              <a:solidFill>
                <a:srgbClr val="002060"/>
              </a:solidFill>
            </a:endParaRPr>
          </a:p>
        </p:txBody>
      </p:sp>
      <p:pic>
        <p:nvPicPr>
          <p:cNvPr id="5" name="Рисунок 4" descr="C:\Users\Zhamilya\Desktop\2023-2024у.г\флешка 29.02.2024\аттестация ноябрь 2018г\аттестация сканер 2022\фото Жамиля 2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6741" y="1598342"/>
            <a:ext cx="2287379" cy="305123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3004" y="401504"/>
            <a:ext cx="1175792" cy="116018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21" y="261804"/>
            <a:ext cx="1273220" cy="1273220"/>
          </a:xfrm>
          <a:prstGeom prst="rect">
            <a:avLst/>
          </a:prstGeom>
        </p:spPr>
      </p:pic>
      <p:pic>
        <p:nvPicPr>
          <p:cNvPr id="11" name="Объект 11"/>
          <p:cNvPicPr>
            <a:picLocks noGrp="1" noChangeAspect="1"/>
          </p:cNvPicPr>
          <p:nvPr>
            <p:ph sz="half" idx="2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3205" y="2852936"/>
            <a:ext cx="1221959" cy="2602995"/>
          </a:xfr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2732" y="1650478"/>
            <a:ext cx="1782301" cy="2554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14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3877</TotalTime>
  <Words>19</Words>
  <Application>Microsoft Office PowerPoint</Application>
  <PresentationFormat>Экран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Республиканский конкурс исследовательских   работ среди учащихся 2-7 классов «Зерде». 2025-2026у.г.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Zhamilya</cp:lastModifiedBy>
  <cp:revision>83</cp:revision>
  <dcterms:created xsi:type="dcterms:W3CDTF">2017-07-19T07:02:01Z</dcterms:created>
  <dcterms:modified xsi:type="dcterms:W3CDTF">2026-04-20T14:37:48Z</dcterms:modified>
</cp:coreProperties>
</file>