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1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956" autoAdjust="0"/>
  </p:normalViewPr>
  <p:slideViewPr>
    <p:cSldViewPr>
      <p:cViewPr varScale="1">
        <p:scale>
          <a:sx n="75" d="100"/>
          <a:sy n="75" d="100"/>
        </p:scale>
        <p:origin x="166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7B338-B057-472E-98A2-3513A06C5FEE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748E5-0764-41DB-BCF3-13964391B6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531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325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80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67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87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851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90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492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278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195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399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790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777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488832" cy="778098"/>
          </a:xfrm>
        </p:spPr>
        <p:txBody>
          <a:bodyPr>
            <a:noAutofit/>
          </a:bodyPr>
          <a:lstStyle/>
          <a:p>
            <a:r>
              <a:rPr lang="kk-KZ" sz="2400" b="1" dirty="0">
                <a:solidFill>
                  <a:srgbClr val="FF0000"/>
                </a:solidFill>
              </a:rPr>
              <a:t>Интеллектуальный марафон «Ақ бота»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6" name="Текст 15"/>
          <p:cNvSpPr>
            <a:spLocks noGrp="1"/>
          </p:cNvSpPr>
          <p:nvPr>
            <p:ph type="body" idx="1"/>
          </p:nvPr>
        </p:nvSpPr>
        <p:spPr>
          <a:xfrm>
            <a:off x="457200" y="1650478"/>
            <a:ext cx="4114800" cy="4514826"/>
          </a:xfrm>
        </p:spPr>
        <p:txBody>
          <a:bodyPr>
            <a:noAutofit/>
          </a:bodyPr>
          <a:lstStyle/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r>
              <a:rPr lang="ru-RU" sz="1800" dirty="0" err="1" smtClean="0">
                <a:solidFill>
                  <a:srgbClr val="002060"/>
                </a:solidFill>
              </a:rPr>
              <a:t>Бусарева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Валерия,ученица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ru-RU" sz="1800" dirty="0">
                <a:solidFill>
                  <a:srgbClr val="002060"/>
                </a:solidFill>
              </a:rPr>
              <a:t>6</a:t>
            </a:r>
            <a:r>
              <a:rPr lang="ru-RU" sz="1800" dirty="0" smtClean="0">
                <a:solidFill>
                  <a:srgbClr val="002060"/>
                </a:solidFill>
              </a:rPr>
              <a:t> класса КГУ «</a:t>
            </a:r>
            <a:r>
              <a:rPr lang="ru-RU" sz="1800" dirty="0" err="1" smtClean="0">
                <a:solidFill>
                  <a:srgbClr val="002060"/>
                </a:solidFill>
              </a:rPr>
              <a:t>Кайрактинская</a:t>
            </a:r>
            <a:r>
              <a:rPr lang="ru-RU" sz="1800" dirty="0" smtClean="0">
                <a:solidFill>
                  <a:srgbClr val="002060"/>
                </a:solidFill>
              </a:rPr>
              <a:t> ОШ – ДС»</a:t>
            </a:r>
          </a:p>
          <a:p>
            <a:pPr algn="ctr"/>
            <a:endParaRPr lang="ru-RU" sz="1800" dirty="0"/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4486175"/>
          </a:xfrm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pPr algn="ctr"/>
            <a:endParaRPr lang="ru-RU" sz="2600" dirty="0" smtClean="0"/>
          </a:p>
          <a:p>
            <a:pPr algn="ctr"/>
            <a:endParaRPr lang="ru-RU" sz="2600" dirty="0"/>
          </a:p>
          <a:p>
            <a:pPr algn="ctr"/>
            <a:endParaRPr lang="ru-RU" sz="2600" dirty="0" smtClean="0"/>
          </a:p>
          <a:p>
            <a:pPr algn="ctr"/>
            <a:endParaRPr lang="ru-RU" sz="26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r>
              <a:rPr lang="ru-RU" sz="2900" dirty="0" smtClean="0">
                <a:solidFill>
                  <a:srgbClr val="002060"/>
                </a:solidFill>
              </a:rPr>
              <a:t>Руководитель:</a:t>
            </a:r>
          </a:p>
          <a:p>
            <a:pPr algn="ctr"/>
            <a:r>
              <a:rPr lang="ru-RU" sz="2900" dirty="0" err="1" smtClean="0">
                <a:solidFill>
                  <a:srgbClr val="002060"/>
                </a:solidFill>
              </a:rPr>
              <a:t>Алмышева</a:t>
            </a:r>
            <a:r>
              <a:rPr lang="ru-RU" sz="2900" dirty="0" smtClean="0">
                <a:solidFill>
                  <a:srgbClr val="002060"/>
                </a:solidFill>
              </a:rPr>
              <a:t> </a:t>
            </a:r>
            <a:r>
              <a:rPr lang="ru-RU" sz="2900" dirty="0" err="1" smtClean="0">
                <a:solidFill>
                  <a:srgbClr val="002060"/>
                </a:solidFill>
              </a:rPr>
              <a:t>Жамиля</a:t>
            </a:r>
            <a:r>
              <a:rPr lang="ru-RU" sz="2900" dirty="0" smtClean="0">
                <a:solidFill>
                  <a:srgbClr val="002060"/>
                </a:solidFill>
              </a:rPr>
              <a:t> </a:t>
            </a:r>
            <a:r>
              <a:rPr lang="ru-RU" sz="2900" dirty="0" err="1" smtClean="0">
                <a:solidFill>
                  <a:srgbClr val="002060"/>
                </a:solidFill>
              </a:rPr>
              <a:t>Салемгиреевна</a:t>
            </a:r>
            <a:endParaRPr lang="ru-RU" sz="2900" dirty="0">
              <a:solidFill>
                <a:srgbClr val="002060"/>
              </a:solidFill>
            </a:endParaRPr>
          </a:p>
          <a:p>
            <a:endParaRPr lang="ru-RU" sz="2900" dirty="0">
              <a:solidFill>
                <a:srgbClr val="002060"/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9159" y="2817828"/>
            <a:ext cx="1221959" cy="2602995"/>
          </a:xfr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06" y="1820064"/>
            <a:ext cx="2561303" cy="3002104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5917" y="1811432"/>
            <a:ext cx="2270884" cy="3296531"/>
          </a:xfrm>
          <a:prstGeom prst="rect">
            <a:avLst/>
          </a:prstGeom>
        </p:spPr>
      </p:pic>
      <p:pic>
        <p:nvPicPr>
          <p:cNvPr id="13" name="Объект 7"/>
          <p:cNvPicPr>
            <a:picLocks noGrp="1" noChangeAspect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085" y="154026"/>
            <a:ext cx="1440160" cy="1440160"/>
          </a:xfr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4022" y="1820064"/>
            <a:ext cx="3028981" cy="2178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5634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3879</TotalTime>
  <Words>22</Words>
  <Application>Microsoft Office PowerPoint</Application>
  <PresentationFormat>Экран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Интеллектуальный марафон «Ақ бота»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Zhamilya</cp:lastModifiedBy>
  <cp:revision>84</cp:revision>
  <dcterms:created xsi:type="dcterms:W3CDTF">2017-07-19T07:02:01Z</dcterms:created>
  <dcterms:modified xsi:type="dcterms:W3CDTF">2026-04-20T15:03:42Z</dcterms:modified>
</cp:coreProperties>
</file>