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84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4956" autoAdjust="0"/>
  </p:normalViewPr>
  <p:slideViewPr>
    <p:cSldViewPr>
      <p:cViewPr varScale="1">
        <p:scale>
          <a:sx n="75" d="100"/>
          <a:sy n="75" d="100"/>
        </p:scale>
        <p:origin x="1666" y="6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B7B338-B057-472E-98A2-3513A06C5FEE}" type="datetimeFigureOut">
              <a:rPr lang="ru-RU" smtClean="0"/>
              <a:t>20.04.2026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8B748E5-0764-41DB-BCF3-13964391B66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765311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E088CB-C7A4-4983-83F5-22C1E84CAE06}" type="datetimeFigureOut">
              <a:rPr lang="ru-RU" smtClean="0"/>
              <a:t>20.04.2026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B2F86C-0515-494C-8913-83B7EE59C9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73252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E088CB-C7A4-4983-83F5-22C1E84CAE06}" type="datetimeFigureOut">
              <a:rPr lang="ru-RU" smtClean="0"/>
              <a:t>20.04.2026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B2F86C-0515-494C-8913-83B7EE59C9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28029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E088CB-C7A4-4983-83F5-22C1E84CAE06}" type="datetimeFigureOut">
              <a:rPr lang="ru-RU" smtClean="0"/>
              <a:t>20.04.2026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B2F86C-0515-494C-8913-83B7EE59C9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516756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E088CB-C7A4-4983-83F5-22C1E84CAE06}" type="datetimeFigureOut">
              <a:rPr lang="ru-RU" smtClean="0"/>
              <a:t>20.04.2026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B2F86C-0515-494C-8913-83B7EE59C9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08725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E088CB-C7A4-4983-83F5-22C1E84CAE06}" type="datetimeFigureOut">
              <a:rPr lang="ru-RU" smtClean="0"/>
              <a:t>20.04.2026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B2F86C-0515-494C-8913-83B7EE59C9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038518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E088CB-C7A4-4983-83F5-22C1E84CAE06}" type="datetimeFigureOut">
              <a:rPr lang="ru-RU" smtClean="0"/>
              <a:t>20.04.2026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B2F86C-0515-494C-8913-83B7EE59C9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54901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E088CB-C7A4-4983-83F5-22C1E84CAE06}" type="datetimeFigureOut">
              <a:rPr lang="ru-RU" smtClean="0"/>
              <a:t>20.04.2026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B2F86C-0515-494C-8913-83B7EE59C9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144921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E088CB-C7A4-4983-83F5-22C1E84CAE06}" type="datetimeFigureOut">
              <a:rPr lang="ru-RU" smtClean="0"/>
              <a:t>20.04.2026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B2F86C-0515-494C-8913-83B7EE59C9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742780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E088CB-C7A4-4983-83F5-22C1E84CAE06}" type="datetimeFigureOut">
              <a:rPr lang="ru-RU" smtClean="0"/>
              <a:t>20.04.2026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B2F86C-0515-494C-8913-83B7EE59C9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071950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E088CB-C7A4-4983-83F5-22C1E84CAE06}" type="datetimeFigureOut">
              <a:rPr lang="ru-RU" smtClean="0"/>
              <a:t>20.04.2026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B2F86C-0515-494C-8913-83B7EE59C9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943995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E088CB-C7A4-4983-83F5-22C1E84CAE06}" type="datetimeFigureOut">
              <a:rPr lang="ru-RU" smtClean="0"/>
              <a:t>20.04.2026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B2F86C-0515-494C-8913-83B7EE59C9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657908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E088CB-C7A4-4983-83F5-22C1E84CAE06}" type="datetimeFigureOut">
              <a:rPr lang="ru-RU" smtClean="0"/>
              <a:t>20.04.2026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B2F86C-0515-494C-8913-83B7EE59C9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517777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7584" y="274638"/>
            <a:ext cx="7488832" cy="778098"/>
          </a:xfrm>
        </p:spPr>
        <p:txBody>
          <a:bodyPr>
            <a:noAutofit/>
          </a:bodyPr>
          <a:lstStyle/>
          <a:p>
            <a:r>
              <a:rPr lang="kk-KZ" sz="2400" b="1" dirty="0" smtClean="0">
                <a:solidFill>
                  <a:srgbClr val="FF0000"/>
                </a:solidFill>
              </a:rPr>
              <a:t>Интеллектуальный марафон «Ақ бота»</a:t>
            </a:r>
            <a:endParaRPr lang="ru-RU" sz="2400" dirty="0">
              <a:solidFill>
                <a:srgbClr val="FF0000"/>
              </a:solidFill>
            </a:endParaRPr>
          </a:p>
        </p:txBody>
      </p:sp>
      <p:sp>
        <p:nvSpPr>
          <p:cNvPr id="16" name="Текст 15"/>
          <p:cNvSpPr>
            <a:spLocks noGrp="1"/>
          </p:cNvSpPr>
          <p:nvPr>
            <p:ph type="body" idx="1"/>
          </p:nvPr>
        </p:nvSpPr>
        <p:spPr>
          <a:xfrm>
            <a:off x="457200" y="1650478"/>
            <a:ext cx="4114800" cy="4514826"/>
          </a:xfrm>
        </p:spPr>
        <p:txBody>
          <a:bodyPr>
            <a:noAutofit/>
          </a:bodyPr>
          <a:lstStyle/>
          <a:p>
            <a:pPr algn="ctr"/>
            <a:endParaRPr lang="ru-RU" sz="1800" dirty="0" smtClean="0"/>
          </a:p>
          <a:p>
            <a:pPr algn="ctr"/>
            <a:endParaRPr lang="ru-RU" sz="1800" dirty="0"/>
          </a:p>
          <a:p>
            <a:pPr algn="ctr"/>
            <a:endParaRPr lang="ru-RU" sz="1800" dirty="0" smtClean="0"/>
          </a:p>
          <a:p>
            <a:pPr algn="ctr"/>
            <a:endParaRPr lang="ru-RU" sz="1800" dirty="0" smtClean="0"/>
          </a:p>
          <a:p>
            <a:pPr algn="ctr"/>
            <a:endParaRPr lang="ru-RU" sz="1800" dirty="0"/>
          </a:p>
          <a:p>
            <a:pPr algn="ctr"/>
            <a:endParaRPr lang="ru-RU" sz="1800" dirty="0" smtClean="0"/>
          </a:p>
          <a:p>
            <a:pPr algn="ctr"/>
            <a:endParaRPr lang="ru-RU" sz="1800" dirty="0"/>
          </a:p>
          <a:p>
            <a:pPr algn="ctr"/>
            <a:endParaRPr lang="ru-RU" sz="1800" dirty="0" smtClean="0"/>
          </a:p>
          <a:p>
            <a:pPr algn="ctr"/>
            <a:endParaRPr lang="ru-RU" sz="1800" dirty="0" smtClean="0"/>
          </a:p>
          <a:p>
            <a:pPr algn="ctr"/>
            <a:r>
              <a:rPr lang="ru-RU" sz="1800" dirty="0" smtClean="0">
                <a:solidFill>
                  <a:srgbClr val="002060"/>
                </a:solidFill>
              </a:rPr>
              <a:t>Ахметов </a:t>
            </a:r>
            <a:r>
              <a:rPr lang="ru-RU" sz="1800" dirty="0" err="1" smtClean="0">
                <a:solidFill>
                  <a:srgbClr val="002060"/>
                </a:solidFill>
              </a:rPr>
              <a:t>Ернар</a:t>
            </a:r>
            <a:r>
              <a:rPr lang="ru-RU" sz="1800" dirty="0" smtClean="0">
                <a:solidFill>
                  <a:srgbClr val="002060"/>
                </a:solidFill>
              </a:rPr>
              <a:t>, ученик </a:t>
            </a:r>
          </a:p>
          <a:p>
            <a:pPr algn="ctr"/>
            <a:r>
              <a:rPr lang="ru-RU" sz="1800" dirty="0">
                <a:solidFill>
                  <a:srgbClr val="002060"/>
                </a:solidFill>
              </a:rPr>
              <a:t>7</a:t>
            </a:r>
            <a:r>
              <a:rPr lang="ru-RU" sz="1800" dirty="0" smtClean="0">
                <a:solidFill>
                  <a:srgbClr val="002060"/>
                </a:solidFill>
              </a:rPr>
              <a:t> класса КГУ «</a:t>
            </a:r>
            <a:r>
              <a:rPr lang="ru-RU" sz="1800" dirty="0" err="1" smtClean="0">
                <a:solidFill>
                  <a:srgbClr val="002060"/>
                </a:solidFill>
              </a:rPr>
              <a:t>Кайрактинская</a:t>
            </a:r>
            <a:r>
              <a:rPr lang="ru-RU" sz="1800" dirty="0" smtClean="0">
                <a:solidFill>
                  <a:srgbClr val="002060"/>
                </a:solidFill>
              </a:rPr>
              <a:t> ОШ – ДС»</a:t>
            </a:r>
          </a:p>
          <a:p>
            <a:pPr algn="ctr"/>
            <a:endParaRPr lang="ru-RU" sz="1800" dirty="0"/>
          </a:p>
        </p:txBody>
      </p:sp>
      <p:sp>
        <p:nvSpPr>
          <p:cNvPr id="17" name="Текст 16"/>
          <p:cNvSpPr>
            <a:spLocks noGrp="1"/>
          </p:cNvSpPr>
          <p:nvPr>
            <p:ph type="body" sz="quarter" idx="3"/>
          </p:nvPr>
        </p:nvSpPr>
        <p:spPr>
          <a:xfrm>
            <a:off x="4645025" y="1535112"/>
            <a:ext cx="4041775" cy="4486175"/>
          </a:xfrm>
        </p:spPr>
        <p:txBody>
          <a:bodyPr>
            <a:normAutofit fontScale="62500" lnSpcReduction="20000"/>
          </a:bodyPr>
          <a:lstStyle/>
          <a:p>
            <a:endParaRPr lang="ru-RU" dirty="0" smtClean="0"/>
          </a:p>
          <a:p>
            <a:pPr algn="ctr"/>
            <a:endParaRPr lang="ru-RU" sz="2600" dirty="0" smtClean="0"/>
          </a:p>
          <a:p>
            <a:pPr algn="ctr"/>
            <a:endParaRPr lang="ru-RU" sz="2600" dirty="0"/>
          </a:p>
          <a:p>
            <a:pPr algn="ctr"/>
            <a:endParaRPr lang="ru-RU" sz="2600" dirty="0" smtClean="0"/>
          </a:p>
          <a:p>
            <a:pPr algn="ctr"/>
            <a:endParaRPr lang="ru-RU" sz="2600" dirty="0"/>
          </a:p>
          <a:p>
            <a:pPr algn="ctr"/>
            <a:endParaRPr lang="ru-RU" sz="1800" dirty="0" smtClean="0"/>
          </a:p>
          <a:p>
            <a:pPr algn="ctr"/>
            <a:endParaRPr lang="ru-RU" sz="1800" dirty="0"/>
          </a:p>
          <a:p>
            <a:pPr algn="ctr"/>
            <a:endParaRPr lang="ru-RU" sz="1800" dirty="0" smtClean="0"/>
          </a:p>
          <a:p>
            <a:pPr algn="ctr"/>
            <a:endParaRPr lang="ru-RU" sz="1800" dirty="0"/>
          </a:p>
          <a:p>
            <a:pPr algn="ctr"/>
            <a:endParaRPr lang="ru-RU" sz="1800" dirty="0" smtClean="0"/>
          </a:p>
          <a:p>
            <a:pPr algn="ctr"/>
            <a:endParaRPr lang="ru-RU" sz="1800" dirty="0"/>
          </a:p>
          <a:p>
            <a:pPr algn="ctr"/>
            <a:endParaRPr lang="ru-RU" sz="1800" dirty="0" smtClean="0"/>
          </a:p>
          <a:p>
            <a:pPr algn="ctr"/>
            <a:endParaRPr lang="ru-RU" sz="1800" dirty="0"/>
          </a:p>
          <a:p>
            <a:pPr algn="ctr"/>
            <a:endParaRPr lang="ru-RU" sz="1800" dirty="0" smtClean="0"/>
          </a:p>
          <a:p>
            <a:pPr algn="ctr"/>
            <a:endParaRPr lang="ru-RU" sz="1800" dirty="0"/>
          </a:p>
          <a:p>
            <a:pPr algn="ctr"/>
            <a:endParaRPr lang="ru-RU" sz="1800" dirty="0" smtClean="0"/>
          </a:p>
          <a:p>
            <a:pPr algn="ctr"/>
            <a:endParaRPr lang="ru-RU" sz="1800" dirty="0"/>
          </a:p>
          <a:p>
            <a:pPr algn="ctr"/>
            <a:endParaRPr lang="ru-RU" sz="1800" dirty="0" smtClean="0"/>
          </a:p>
          <a:p>
            <a:pPr algn="ctr"/>
            <a:r>
              <a:rPr lang="ru-RU" sz="2900" dirty="0" smtClean="0">
                <a:solidFill>
                  <a:srgbClr val="002060"/>
                </a:solidFill>
              </a:rPr>
              <a:t>                         Руководитель:</a:t>
            </a:r>
          </a:p>
          <a:p>
            <a:pPr algn="ctr"/>
            <a:r>
              <a:rPr lang="ru-RU" sz="2900" dirty="0" err="1" smtClean="0">
                <a:solidFill>
                  <a:srgbClr val="002060"/>
                </a:solidFill>
              </a:rPr>
              <a:t>Алмышев</a:t>
            </a:r>
            <a:r>
              <a:rPr lang="ru-RU" sz="2900" dirty="0" smtClean="0">
                <a:solidFill>
                  <a:srgbClr val="002060"/>
                </a:solidFill>
              </a:rPr>
              <a:t> </a:t>
            </a:r>
            <a:r>
              <a:rPr lang="ru-RU" sz="2900" dirty="0" err="1" smtClean="0">
                <a:solidFill>
                  <a:srgbClr val="002060"/>
                </a:solidFill>
              </a:rPr>
              <a:t>Анарбек</a:t>
            </a:r>
            <a:r>
              <a:rPr lang="ru-RU" sz="2900" dirty="0" smtClean="0">
                <a:solidFill>
                  <a:srgbClr val="002060"/>
                </a:solidFill>
              </a:rPr>
              <a:t> </a:t>
            </a:r>
            <a:r>
              <a:rPr lang="ru-RU" sz="2900" dirty="0" err="1">
                <a:solidFill>
                  <a:srgbClr val="002060"/>
                </a:solidFill>
              </a:rPr>
              <a:t>Н</a:t>
            </a:r>
            <a:r>
              <a:rPr lang="ru-RU" sz="2900" dirty="0" err="1" smtClean="0">
                <a:solidFill>
                  <a:srgbClr val="002060"/>
                </a:solidFill>
              </a:rPr>
              <a:t>урумжанович</a:t>
            </a:r>
            <a:endParaRPr lang="ru-RU" sz="2900" dirty="0">
              <a:solidFill>
                <a:srgbClr val="002060"/>
              </a:solidFill>
            </a:endParaRPr>
          </a:p>
          <a:p>
            <a:endParaRPr lang="ru-RU" sz="2900" dirty="0">
              <a:solidFill>
                <a:srgbClr val="002060"/>
              </a:solidFill>
            </a:endParaRPr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0152" y="1800624"/>
            <a:ext cx="2561302" cy="3009248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4456" y="1812920"/>
            <a:ext cx="2495913" cy="2996952"/>
          </a:xfrm>
          <a:prstGeom prst="rect">
            <a:avLst/>
          </a:prstGeom>
        </p:spPr>
      </p:pic>
      <p:pic>
        <p:nvPicPr>
          <p:cNvPr id="8" name="Объект 7"/>
          <p:cNvPicPr>
            <a:picLocks noGrp="1" noChangeAspect="1"/>
          </p:cNvPicPr>
          <p:nvPr>
            <p:ph sz="half" idx="2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1085" y="154026"/>
            <a:ext cx="1440160" cy="1440160"/>
          </a:xfrm>
        </p:spPr>
      </p:pic>
      <p:pic>
        <p:nvPicPr>
          <p:cNvPr id="11" name="Объект 8"/>
          <p:cNvPicPr>
            <a:picLocks noGrp="1" noChangeAspect="1"/>
          </p:cNvPicPr>
          <p:nvPr>
            <p:ph sz="half" idx="2"/>
          </p:nvPr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29950" y="2270286"/>
            <a:ext cx="1284097" cy="2716582"/>
          </a:xfrm>
        </p:spPr>
      </p:pic>
      <p:pic>
        <p:nvPicPr>
          <p:cNvPr id="12" name="Рисунок 11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89728" y="1812920"/>
            <a:ext cx="2551751" cy="17716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126814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3879</TotalTime>
  <Words>25</Words>
  <Application>Microsoft Office PowerPoint</Application>
  <PresentationFormat>Экран (4:3)</PresentationFormat>
  <Paragraphs>32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4" baseType="lpstr">
      <vt:lpstr>Arial</vt:lpstr>
      <vt:lpstr>Calibri</vt:lpstr>
      <vt:lpstr>Тема Office</vt:lpstr>
      <vt:lpstr>Интеллектуальный марафон «Ақ бота»</vt:lpstr>
    </vt:vector>
  </TitlesOfParts>
  <Company>Grizli777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Ирина</dc:creator>
  <cp:lastModifiedBy>Zhamilya</cp:lastModifiedBy>
  <cp:revision>85</cp:revision>
  <dcterms:created xsi:type="dcterms:W3CDTF">2017-07-19T07:02:01Z</dcterms:created>
  <dcterms:modified xsi:type="dcterms:W3CDTF">2026-04-20T14:48:47Z</dcterms:modified>
</cp:coreProperties>
</file>