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jfif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/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Республиканский конкурс </a:t>
            </a:r>
            <a:r>
              <a:rPr lang="kk-KZ" sz="2400" b="1" dirty="0">
                <a:solidFill>
                  <a:srgbClr val="FF0000"/>
                </a:solidFill>
              </a:rPr>
              <a:t>исследовательских  </a:t>
            </a:r>
            <a:r>
              <a:rPr lang="kk-KZ" sz="2400" b="1" dirty="0" smtClean="0">
                <a:solidFill>
                  <a:srgbClr val="FF0000"/>
                </a:solidFill>
              </a:rPr>
              <a:t/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работ среди учащихся 2-7 классов «Зерде». </a:t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2025 – 2026у.г.</a:t>
            </a:r>
            <a:br>
              <a:rPr lang="kk-KZ" sz="2400" b="1" dirty="0" smtClean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650478"/>
            <a:ext cx="4114800" cy="4514826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err="1" smtClean="0">
                <a:solidFill>
                  <a:srgbClr val="002060"/>
                </a:solidFill>
              </a:rPr>
              <a:t>Баймышев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Нариман,ученик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7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pic>
        <p:nvPicPr>
          <p:cNvPr id="4" name="Объект 3" descr="C:\Users\Zhamilya\Desktop\фото Нариман.jfif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4367" y="1667089"/>
            <a:ext cx="2490763" cy="305123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r>
              <a:rPr lang="ru-RU" sz="2600" dirty="0" smtClean="0"/>
              <a:t>Руководитель</a:t>
            </a:r>
            <a:r>
              <a:rPr lang="ru-RU" sz="2600" dirty="0"/>
              <a:t>: </a:t>
            </a:r>
            <a:endParaRPr lang="ru-RU" sz="26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Алмышева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Жамиля</a:t>
            </a:r>
            <a:r>
              <a:rPr lang="ru-RU" sz="2900" dirty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Салемгиреевна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C:\Users\Zhamilya\Desktop\2023-2024у.г\флешка 29.02.2024\аттестация ноябрь 2018г\аттестация сканер 2022\фото Жамиля 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818" y="1629502"/>
            <a:ext cx="2287379" cy="3051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4" y="401504"/>
            <a:ext cx="1191989" cy="119731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004" y="401504"/>
            <a:ext cx="1175792" cy="116018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012" y="3609568"/>
            <a:ext cx="990600" cy="183832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150" y="1629502"/>
            <a:ext cx="2102716" cy="280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29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3877</TotalTime>
  <Words>18</Words>
  <Application>Microsoft Office PowerPoint</Application>
  <PresentationFormat>Экран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 Республиканский конкурс исследовательских   работ среди учащихся 2-7 классов «Зерде».  2025 – 2026у.г. 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83</cp:revision>
  <dcterms:created xsi:type="dcterms:W3CDTF">2017-07-19T07:02:01Z</dcterms:created>
  <dcterms:modified xsi:type="dcterms:W3CDTF">2026-04-20T14:37:30Z</dcterms:modified>
</cp:coreProperties>
</file>